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3"/>
  </p:notesMasterIdLst>
  <p:handoutMasterIdLst>
    <p:handoutMasterId r:id="rId14"/>
  </p:handoutMasterIdLst>
  <p:sldIdLst>
    <p:sldId id="350" r:id="rId5"/>
    <p:sldId id="352" r:id="rId6"/>
    <p:sldId id="361" r:id="rId7"/>
    <p:sldId id="369" r:id="rId8"/>
    <p:sldId id="368" r:id="rId9"/>
    <p:sldId id="366" r:id="rId10"/>
    <p:sldId id="367" r:id="rId11"/>
    <p:sldId id="33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5226" autoAdjust="0"/>
  </p:normalViewPr>
  <p:slideViewPr>
    <p:cSldViewPr snapToGrid="0">
      <p:cViewPr varScale="1">
        <p:scale>
          <a:sx n="93" d="100"/>
          <a:sy n="93" d="100"/>
        </p:scale>
        <p:origin x="72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0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4D182-A7DD-4F7B-B207-262854316E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B29252-5D0B-4B9D-9FBD-8EC0929FE0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FA07F3-F8E4-4505-85EC-22734AC687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65D22-FEF5-4F30-8822-5D2378806A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>
          <p15:clr>
            <a:srgbClr val="FBAE40"/>
          </p15:clr>
        </p15:guide>
        <p15:guide id="11" pos="2880">
          <p15:clr>
            <a:srgbClr val="FBAE40"/>
          </p15:clr>
        </p15:guide>
        <p15:guide id="12" orient="horz" pos="17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5E38A-5516-4C3E-88FC-0DCBD876054B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25273-038D-4F51-A093-83D80104F21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55503-4608-4F79-A5D4-B2F67958F26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AFA395-FE4C-4A99-A74E-57757D8473E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64E0B3-57C5-4DAF-8531-F39610E77C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0EC46-C626-4D58-AB64-0B3B850D14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>
          <p15:clr>
            <a:srgbClr val="FBAE40"/>
          </p15:clr>
        </p15:guide>
        <p15:guide id="7" orient="horz" pos="1440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>
          <p15:clr>
            <a:srgbClr val="FBAE40"/>
          </p15:clr>
        </p15:guide>
        <p15:guide id="4" pos="4560">
          <p15:clr>
            <a:srgbClr val="FBAE40"/>
          </p15:clr>
        </p15:guide>
        <p15:guide id="8" orient="horz" pos="184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1012B1-809A-45CE-9FED-46D08DC8C42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B6FA27-6601-4107-A3C9-808CB443024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411D2-78FE-46C1-9EA9-C6A882903B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DAF8F-82DB-4DBE-9041-71217A4516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89364-B1CB-4E72-A6BB-95A34B50661C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09328F-B310-4BF3-883E-BA9A39676AF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rawpixel.com/image/258969/premium-photo-image-stock-inventory-factor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reativecommons.org/licenses/by-nc/3.0/" TargetMode="External"/><Relationship Id="rId4" Type="http://schemas.openxmlformats.org/officeDocument/2006/relationships/hyperlink" Target="https://natewren.com/material-design-4k-wallpapers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0" y="2927926"/>
            <a:ext cx="5915025" cy="729673"/>
          </a:xfrm>
        </p:spPr>
        <p:txBody>
          <a:bodyPr/>
          <a:lstStyle/>
          <a:p>
            <a:r>
              <a:rPr lang="en-US" dirty="0"/>
              <a:t>Simple Inventory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CSCE 431</a:t>
            </a:r>
            <a:endParaRPr lang="en-US" dirty="0"/>
          </a:p>
          <a:p>
            <a:r>
              <a:rPr lang="en-US" dirty="0"/>
              <a:t>Jireh Ferrer, Ryan Parker, Sabrina Smith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0FB25D-3F18-4726-9BC7-2C04C0ADD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696" y="2292637"/>
            <a:ext cx="20002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01. 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02. Core Features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/>
          <a:lstStyle/>
          <a:p>
            <a:r>
              <a:rPr lang="en-US" dirty="0"/>
              <a:t>03. Challenges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/>
          <a:lstStyle/>
          <a:p>
            <a:r>
              <a:rPr lang="en-US" dirty="0"/>
              <a:t>04. Reflection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247A08-A350-EF44-9F10-FC72B5466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115086E-2AC3-4F4D-8F85-104CFA64FEC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/>
          <a:lstStyle/>
          <a:p>
            <a:r>
              <a:rPr lang="en-US" dirty="0"/>
              <a:t>05. Demo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2D9626DF-C81E-004B-9A70-7EF103792475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0BAE34D-BF83-084B-A10C-EB85694B9AC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Simple Inventory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general solution for anyone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Simplify inventory management for 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Don’t have to develop their own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Simple Inventory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6" name="Picture Placeholder 15" descr="A picture containing text, scene, warehouse&#10;&#10;Description automatically generated">
            <a:extLst>
              <a:ext uri="{FF2B5EF4-FFF2-40B4-BE49-F238E27FC236}">
                <a16:creationId xmlns:a16="http://schemas.microsoft.com/office/drawing/2014/main" id="{DF576BAA-BFC0-423B-BFF6-D232825CF8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3474" r="234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Approach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Simple Inventory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AA922EC-7833-456B-9BE5-6635AD3B9E5B}"/>
              </a:ext>
            </a:extLst>
          </p:cNvPr>
          <p:cNvSpPr txBox="1">
            <a:spLocks/>
          </p:cNvSpPr>
          <p:nvPr/>
        </p:nvSpPr>
        <p:spPr>
          <a:xfrm>
            <a:off x="952332" y="2262412"/>
            <a:ext cx="4079575" cy="1942138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92500" lnSpcReduction="20000"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itchFamily="2" charset="2"/>
              <a:buChar char="§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Simplicity is key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Functionality first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Intuitive approach</a:t>
            </a:r>
          </a:p>
          <a:p>
            <a:pPr lvl="1"/>
            <a:r>
              <a:rPr lang="en-US" dirty="0"/>
              <a:t>If you press an item, it should show details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Understandable flow</a:t>
            </a:r>
          </a:p>
          <a:p>
            <a:pPr lvl="1"/>
            <a:r>
              <a:rPr lang="en-US" dirty="0"/>
              <a:t>A user can navigate easily without too much explanation</a:t>
            </a:r>
          </a:p>
        </p:txBody>
      </p:sp>
      <p:pic>
        <p:nvPicPr>
          <p:cNvPr id="14" name="Picture Placeholder 13" descr="Shape, background pattern&#10;&#10;Description automatically generated">
            <a:extLst>
              <a:ext uri="{FF2B5EF4-FFF2-40B4-BE49-F238E27FC236}">
                <a16:creationId xmlns:a16="http://schemas.microsoft.com/office/drawing/2014/main" id="{40F156F2-F1E9-44EA-A36D-B0718B28138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5161" r="25161"/>
          <a:stretch>
            <a:fillRect/>
          </a:stretch>
        </p:blipFill>
        <p:spPr/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4F4257-A92B-47E4-B77C-DCA5BF18F0BF}"/>
              </a:ext>
            </a:extLst>
          </p:cNvPr>
          <p:cNvSpPr txBox="1"/>
          <p:nvPr/>
        </p:nvSpPr>
        <p:spPr>
          <a:xfrm>
            <a:off x="6096000" y="6880543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natewren.com/material-design-4k-wallpaper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nc/3.0/"/>
              </a:rPr>
              <a:t>CC BY-NC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805021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B650-E644-467F-A5D8-84AE3F41A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4F3A2-C867-40B0-B9CE-87AC5DA25D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Inventory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1A76DB-22D2-4BC0-A76D-1C728BE1013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Add/Remove items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Customizable fields</a:t>
            </a:r>
          </a:p>
          <a:p>
            <a:pPr lvl="1"/>
            <a:r>
              <a:rPr lang="en-US" dirty="0"/>
              <a:t>Quantity</a:t>
            </a:r>
          </a:p>
          <a:p>
            <a:pPr lvl="1"/>
            <a:r>
              <a:rPr lang="en-US" dirty="0"/>
              <a:t>Price</a:t>
            </a:r>
          </a:p>
          <a:p>
            <a:pPr lvl="1"/>
            <a:r>
              <a:rPr lang="en-US" dirty="0"/>
              <a:t>Location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18ADF9-3086-4794-8A8F-AA1FC4DF2DDB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Rentals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A5135A-ABBE-4CD5-8453-28B6BE9DB346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dirty="0"/>
              <a:t>Temporarily rent or check out items</a:t>
            </a:r>
          </a:p>
          <a:p>
            <a:r>
              <a:rPr lang="en-US" dirty="0"/>
              <a:t>Keep track of who has the item</a:t>
            </a:r>
          </a:p>
          <a:p>
            <a:r>
              <a:rPr lang="en-US" dirty="0"/>
              <a:t>Keep track of date rented &amp; return date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DC7CD7-C6C5-45EA-942D-BB6AEBBFA48C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Organizations/Memberships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778EA35-AC79-4415-9F2D-7051A1C85BAB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Join different groups or organizations</a:t>
            </a:r>
          </a:p>
          <a:p>
            <a:r>
              <a:rPr lang="en-US" dirty="0"/>
              <a:t>Exclusive views of items</a:t>
            </a:r>
          </a:p>
          <a:p>
            <a:r>
              <a:rPr lang="en-US" dirty="0"/>
              <a:t>Different permission levels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BCE7DBB1-C932-4AE7-8227-0D3259264C2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May 1, 2022</a:t>
            </a:fld>
            <a:endParaRPr lang="en-US" dirty="0">
              <a:latin typeface="+mn-lt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DC90D18-8AE9-4377-989E-F67473EE35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8658E66-A29F-452F-A517-EF813E8BDFB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1000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2" descr="Portrait of a team member">
            <a:extLst>
              <a:ext uri="{FF2B5EF4-FFF2-40B4-BE49-F238E27FC236}">
                <a16:creationId xmlns:a16="http://schemas.microsoft.com/office/drawing/2014/main" id="{6DCDBFA8-8E7B-47C0-8AF5-FDC79B55209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281"/>
            <a:ext cx="6096000" cy="6849438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were down a team member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Scheduling conflicts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OAuth issues with Heroku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OAuth conflicting with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structured in the beginning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May 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anchor="t">
            <a:normAutofit/>
          </a:bodyPr>
          <a:lstStyle/>
          <a:p>
            <a:r>
              <a:rPr lang="en-US" dirty="0"/>
              <a:t>Simple Inventory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19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52" descr="Hanging Lightbulbs">
            <a:extLst>
              <a:ext uri="{FF2B5EF4-FFF2-40B4-BE49-F238E27FC236}">
                <a16:creationId xmlns:a16="http://schemas.microsoft.com/office/drawing/2014/main" id="{81864D1A-39B9-4BE8-BEAC-CFFF5D8DE02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65"/>
          <a:stretch/>
        </p:blipFill>
        <p:spPr>
          <a:xfrm>
            <a:off x="6096000" y="-22543"/>
            <a:ext cx="6096000" cy="6903086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r>
              <a:rPr lang="en-US" dirty="0"/>
              <a:t>Reflection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 consistent in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with a solid foundation. Then build up with 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there’s an issue, don’t continue until its fixed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Move as a pack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lone wolf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May 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anchor="t">
            <a:normAutofit/>
          </a:bodyPr>
          <a:lstStyle/>
          <a:p>
            <a:r>
              <a:rPr lang="en-US" dirty="0"/>
              <a:t>Simple Inventory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937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eedling Black and white close up">
            <a:extLst>
              <a:ext uri="{FF2B5EF4-FFF2-40B4-BE49-F238E27FC236}">
                <a16:creationId xmlns:a16="http://schemas.microsoft.com/office/drawing/2014/main" id="{12F007AF-B3B3-4BBC-9990-D46E31738B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04A28-E62C-2E4A-A2A4-AD85CB61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6EE753-BEBB-4348-896E-73627FDDC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94680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465797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Win32_MW_JS_SL_v2.potx" id="{230A82CA-9023-4220-9E5B-0E652CF31B20}" vid="{96196EC2-C392-482E-BF29-9BD12A6266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EC1AB0-9704-404D-B6D3-819D938AC55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F21D10-BD83-491A-AAA6-945C2DB1E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274</TotalTime>
  <Words>218</Words>
  <Application>Microsoft Office PowerPoint</Application>
  <PresentationFormat>Widescreen</PresentationFormat>
  <Paragraphs>68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Franklin Gothic Book</vt:lpstr>
      <vt:lpstr>Franklin Gothic Demi</vt:lpstr>
      <vt:lpstr>Wingdings</vt:lpstr>
      <vt:lpstr>Theme1</vt:lpstr>
      <vt:lpstr>Simple Inventory</vt:lpstr>
      <vt:lpstr>Agenda</vt:lpstr>
      <vt:lpstr>Introduction</vt:lpstr>
      <vt:lpstr>Design Approach</vt:lpstr>
      <vt:lpstr>Core Features</vt:lpstr>
      <vt:lpstr>Challenges</vt:lpstr>
      <vt:lpstr>Reflection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Inventory</dc:title>
  <dc:creator>Ferrer, Jireh John</dc:creator>
  <cp:lastModifiedBy>Ferrer, Jireh John</cp:lastModifiedBy>
  <cp:revision>10</cp:revision>
  <dcterms:created xsi:type="dcterms:W3CDTF">2022-05-01T07:13:46Z</dcterms:created>
  <dcterms:modified xsi:type="dcterms:W3CDTF">2022-05-02T00:11:37Z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